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284" r:id="rId19"/>
    <p:sldId id="292" r:id="rId20"/>
    <p:sldId id="285" r:id="rId21"/>
    <p:sldId id="280" r:id="rId22"/>
    <p:sldId id="300" r:id="rId23"/>
    <p:sldId id="272" r:id="rId24"/>
    <p:sldId id="303" r:id="rId25"/>
    <p:sldId id="286" r:id="rId26"/>
    <p:sldId id="290" r:id="rId27"/>
    <p:sldId id="291" r:id="rId28"/>
    <p:sldId id="287" r:id="rId29"/>
    <p:sldId id="302" r:id="rId30"/>
    <p:sldId id="288" r:id="rId31"/>
    <p:sldId id="281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 autoAdjust="0"/>
    <p:restoredTop sz="93377" autoAdjust="0"/>
  </p:normalViewPr>
  <p:slideViewPr>
    <p:cSldViewPr>
      <p:cViewPr varScale="1">
        <p:scale>
          <a:sx n="91" d="100"/>
          <a:sy n="91" d="100"/>
        </p:scale>
        <p:origin x="5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>
                <a:solidFill>
                  <a:srgbClr val="000000"/>
                </a:solidFill>
                <a:latin typeface="Nunito Sans"/>
              </a:rPr>
              <a:t>Setting the derivative to zero: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svg"/><Relationship Id="rId4" Type="http://schemas.openxmlformats.org/officeDocument/2006/relationships/image" Target="../media/image48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8238</TotalTime>
  <Words>1134</Words>
  <Application>Microsoft Macintosh PowerPoint</Application>
  <PresentationFormat>Custom</PresentationFormat>
  <Paragraphs>271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Overpass Light</vt:lpstr>
      <vt:lpstr>Nunito Sans Heavy</vt:lpstr>
      <vt:lpstr>Nunito Sans</vt:lpstr>
      <vt:lpstr>Open Sans</vt:lpstr>
      <vt:lpstr>Cambria Math</vt:lpstr>
      <vt:lpstr>Yeseva One</vt:lpstr>
      <vt:lpstr>Libre Baskerville</vt:lpstr>
      <vt:lpstr>Calibri</vt:lpstr>
      <vt:lpstr>Nunito Sans Semi-Bold</vt:lpstr>
      <vt:lpstr>Arial</vt:lpstr>
      <vt:lpstr>Libre Franklin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754</cp:revision>
  <dcterms:created xsi:type="dcterms:W3CDTF">2006-08-16T00:00:00Z</dcterms:created>
  <dcterms:modified xsi:type="dcterms:W3CDTF">2024-09-24T15:43:05Z</dcterms:modified>
  <dc:identifier>DAF_p7YEKQg</dc:identifier>
</cp:coreProperties>
</file>